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1" r:id="rId4"/>
    <p:sldId id="257" r:id="rId5"/>
    <p:sldId id="258" r:id="rId6"/>
    <p:sldId id="260" r:id="rId7"/>
    <p:sldId id="264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30FCBA72-C7B7-4FBE-98AE-56217D983B02}">
          <p14:sldIdLst>
            <p14:sldId id="262"/>
            <p14:sldId id="263"/>
            <p14:sldId id="261"/>
            <p14:sldId id="257"/>
            <p14:sldId id="258"/>
            <p14:sldId id="260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3947" autoAdjust="0"/>
  </p:normalViewPr>
  <p:slideViewPr>
    <p:cSldViewPr snapToGrid="0">
      <p:cViewPr>
        <p:scale>
          <a:sx n="66" d="100"/>
          <a:sy n="66" d="100"/>
        </p:scale>
        <p:origin x="1325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6D9C25-725A-A2FD-2216-4A4CECBE5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481028-5C3B-C278-342D-679EF6BD5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D5C619-77EE-BC6B-CA0F-D7063572E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D26BF2-864B-F342-0D6F-59AC8DFEE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630914-B52B-5996-D039-5456B6F8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2422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224A1-A3CE-AE38-EDB7-133DBC10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9F8EF8-D800-A6FB-C310-CCD1E8780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E264D0-2642-9F53-2980-E9341F8CB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B08D77-25C2-4563-F322-FAB8F7FE8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D04A5D-34A8-356E-7CA4-72F216359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51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09AB57D-B1BA-2AEC-F4F9-23716155B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D4DA319-EA73-4CB5-E244-608D45B26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4892D4-2593-8E0B-6E27-CA3905EC8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BB3CA7-905A-224C-52CA-772FDDDB6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4706B6-18CA-A7AD-587E-A05C689D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22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43FF3-1D97-A433-A47F-B4ABA528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1DA52E-8417-8B3F-4BD0-528BC6D1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CC6036-D4F7-077E-D77F-F77F9E2E0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53B327-9997-2030-AC23-ACD5E6C4A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103CBA-B95D-12C1-E3C9-7A375883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212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E89FA9-8A32-AC65-B690-1EF6E90F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76156C-D709-24BF-8F78-0CD286E58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F1318E-7ED0-2F3C-24E0-C3C6B92F0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651F5D-FFEC-48EF-3CC4-6E06EDA1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4EA4CB-0740-C7BB-87B8-A8B51191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7478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C51B0-1FEE-DF61-0A97-66449C328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FE0EBF-DAE1-C80C-6062-93BFF0822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3E19F1F-63F6-1559-3A66-018657FF1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C8D3B9-96B1-29B9-D347-180DA088E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FA77D90-0C0B-7099-DE43-B4644FE8D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A8034B-1F86-7EC4-7864-F5D6BEBF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252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0734FE-F378-55BB-9504-8888821E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7B4FAB-524A-14AE-D4BD-6BA63FBA8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B9DB48-6858-06A8-BFE4-12395E406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E92662B-E967-32F8-DCC5-A3133D0845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E621F09-DBE8-BAE3-13C0-330646ECA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BDD7B3B-6116-BCF9-2663-6EC338D8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CFF7B8-4056-5C22-E567-F34636D9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48F2C2A-634F-E162-130A-B91A6D44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820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972ED0-4C06-843A-8E0A-8B4C62D66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870FCEE-DAF6-6A50-C147-48ABAD97E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E3291E-37FA-3820-6AA9-F5C2D855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386F99-5861-5497-C263-EC9AC1F3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610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89F22AC-C1ED-BC77-D318-470303C2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9501B5E-FE7F-5196-E33B-EA956A93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156095-8311-2B30-7C96-1B0EF9632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894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B77DB-5751-6488-4723-D76D04FF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69D498-1CF2-AAF7-3325-03B41C34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7CDE53E-C09B-CCCB-3782-EDDF05DAC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DA5AF5-B06E-E03C-59AF-2A41B590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6A5D042-A660-CA8F-60D2-9050975B3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A83E11F-F35A-99DC-39C9-A9DFE002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340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D34D11-FA24-3FB9-D0EE-9B66E0ECD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2629602-1BC9-3DDF-5616-2E0D56917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D055B6-E4A5-DDB9-1256-4FB7F6A8B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B2B76B4-30D3-4C19-08E8-88EF819F5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604E-B5D1-4F62-8860-05ED19655628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DEAA26-59A6-5941-A86C-1801BD3D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CDFA43-3311-435A-8B7A-19FE28C8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72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87CF15F-D69B-BFC2-0F51-F3F4EA922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577C78-8C88-512D-FEF3-CFF38808F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35E047-13FB-01A7-5659-C895723C5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28604E-B5D1-4F62-8860-05ED19655628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102560-5EFD-D888-7FE3-729AFD7D9F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6A04B6-E13A-8C3A-F55B-2314A91EC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AE07D2-AB4D-4929-A0F2-2046BC8D44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131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ultierpatrice.github.io/projet-quiz-teamp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4450DAE-86CA-D504-F202-88D82390A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769060A-9C17-917E-5031-28A9F0947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2241"/>
            <a:ext cx="9144000" cy="975359"/>
          </a:xfrm>
        </p:spPr>
        <p:txBody>
          <a:bodyPr/>
          <a:lstStyle/>
          <a:p>
            <a:r>
              <a:rPr lang="fr-FR" b="1" dirty="0"/>
              <a:t>Présentation CODEQUIZ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E37A0C-B0DB-9D54-66AA-3B63E340A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602038"/>
            <a:ext cx="6573520" cy="1655762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Danielle EBWEA &amp;</a:t>
            </a:r>
            <a:r>
              <a:rPr lang="fr-FR" dirty="0"/>
              <a:t> </a:t>
            </a:r>
            <a:r>
              <a:rPr lang="fr-FR" b="1" dirty="0"/>
              <a:t>Gaultier PATRICE</a:t>
            </a:r>
          </a:p>
          <a:p>
            <a:endParaRPr lang="fr-FR" dirty="0"/>
          </a:p>
          <a:p>
            <a:r>
              <a:rPr lang="fr-FR" dirty="0"/>
              <a:t>Vous présentent leur application web de Quiz sur quelques fondamentaux de code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EEBB2E-171D-8F92-47DD-A2CFB8978EDF}"/>
              </a:ext>
            </a:extLst>
          </p:cNvPr>
          <p:cNvSpPr txBox="1"/>
          <p:nvPr/>
        </p:nvSpPr>
        <p:spPr>
          <a:xfrm>
            <a:off x="7132320" y="2326640"/>
            <a:ext cx="4724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Sommaire :</a:t>
            </a:r>
          </a:p>
          <a:p>
            <a:endParaRPr lang="fr-FR" sz="2400" b="1" dirty="0"/>
          </a:p>
          <a:p>
            <a:pPr marL="285750" indent="-285750">
              <a:buFontTx/>
              <a:buChar char="-"/>
            </a:pPr>
            <a:r>
              <a:rPr lang="fr-FR" sz="2400" b="1" dirty="0"/>
              <a:t>Répartition des tâches</a:t>
            </a:r>
          </a:p>
          <a:p>
            <a:endParaRPr lang="fr-FR" sz="2400" b="1" dirty="0"/>
          </a:p>
          <a:p>
            <a:r>
              <a:rPr lang="fr-FR" sz="2400" b="1" dirty="0"/>
              <a:t>-   Guide</a:t>
            </a:r>
          </a:p>
          <a:p>
            <a:endParaRPr lang="fr-FR" sz="2400" b="1" dirty="0"/>
          </a:p>
          <a:p>
            <a:r>
              <a:rPr lang="fr-FR" sz="2400" b="1" dirty="0"/>
              <a:t>-   Structure HTML</a:t>
            </a:r>
          </a:p>
          <a:p>
            <a:endParaRPr lang="fr-FR" sz="2400" b="1" dirty="0"/>
          </a:p>
          <a:p>
            <a:pPr marL="285750" indent="-285750">
              <a:buFontTx/>
              <a:buChar char="-"/>
            </a:pPr>
            <a:r>
              <a:rPr lang="fr-FR" sz="2400" b="1" dirty="0"/>
              <a:t>Code walkthrough : Timer</a:t>
            </a:r>
          </a:p>
          <a:p>
            <a:pPr marL="285750" indent="-285750">
              <a:buFontTx/>
              <a:buChar char="-"/>
            </a:pPr>
            <a:endParaRPr lang="fr-FR" sz="2400" b="1" dirty="0"/>
          </a:p>
          <a:p>
            <a:pPr marL="285750" indent="-285750">
              <a:buFontTx/>
              <a:buChar char="-"/>
            </a:pPr>
            <a:r>
              <a:rPr lang="fr-FR" sz="2400" b="1" dirty="0"/>
              <a:t>Code walkthrough : Answers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3F93A42-F84B-33D5-55E7-E72F98F85766}"/>
              </a:ext>
            </a:extLst>
          </p:cNvPr>
          <p:cNvSpPr txBox="1"/>
          <p:nvPr/>
        </p:nvSpPr>
        <p:spPr>
          <a:xfrm>
            <a:off x="2011680" y="1463040"/>
            <a:ext cx="835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hlinkClick r:id="rId3"/>
              </a:rPr>
              <a:t>https://gaultierpatrice.github.io/projet-quiz-teampe/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36426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3DA6AB0-FF24-43BA-76CB-9C74F121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5D7487-2DCF-7CD1-0FE1-EB653D88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Présentation rapide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CF2B8E-1FA2-980C-7C91-BC5B34EDA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2079"/>
            <a:ext cx="10515600" cy="3820795"/>
          </a:xfrm>
        </p:spPr>
        <p:txBody>
          <a:bodyPr/>
          <a:lstStyle/>
          <a:p>
            <a:pPr algn="ctr"/>
            <a:r>
              <a:rPr lang="fr-FR" dirty="0"/>
              <a:t>Quiz simple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10 questions 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1 Timer de 30 secondes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Score en fonction du temps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923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6A8D6F5-B1A9-CE2C-14B7-FD742692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49E0D2F-7EB3-DFA9-3BF3-36EEC6CA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Répartition des tâches</a:t>
            </a:r>
            <a:endParaRPr lang="fr-FR" u="sn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FE268D-B1E4-B1A0-6D9E-A77C4D09C8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b="1" dirty="0"/>
              <a:t>Danielle EBWEA</a:t>
            </a:r>
          </a:p>
          <a:p>
            <a:pPr marL="0" indent="0" algn="ctr">
              <a:buNone/>
            </a:pPr>
            <a:endParaRPr lang="fr-FR" dirty="0"/>
          </a:p>
          <a:p>
            <a:pPr>
              <a:lnSpc>
                <a:spcPct val="160000"/>
              </a:lnSpc>
              <a:buFontTx/>
              <a:buChar char="-"/>
            </a:pPr>
            <a:r>
              <a:rPr lang="fr-FR" sz="2400" dirty="0"/>
              <a:t>Développement du Timer</a:t>
            </a:r>
          </a:p>
          <a:p>
            <a:pPr>
              <a:lnSpc>
                <a:spcPct val="160000"/>
              </a:lnSpc>
              <a:buFontTx/>
              <a:buChar char="-"/>
            </a:pPr>
            <a:r>
              <a:rPr lang="fr-FR" sz="2400" dirty="0"/>
              <a:t>Style Timer en fonction du temps </a:t>
            </a:r>
          </a:p>
          <a:p>
            <a:pPr>
              <a:lnSpc>
                <a:spcPct val="160000"/>
              </a:lnSpc>
              <a:buFontTx/>
              <a:buChar char="-"/>
            </a:pPr>
            <a:r>
              <a:rPr lang="fr-FR" sz="2400" dirty="0"/>
              <a:t>Mise en forme Quiz avec Css</a:t>
            </a:r>
          </a:p>
          <a:p>
            <a:pPr>
              <a:lnSpc>
                <a:spcPct val="160000"/>
              </a:lnSpc>
              <a:buFontTx/>
              <a:buChar char="-"/>
            </a:pPr>
            <a:r>
              <a:rPr lang="fr-FR" sz="2400" dirty="0"/>
              <a:t>Gestion Meilleur Score avec LocalStorage</a:t>
            </a:r>
          </a:p>
          <a:p>
            <a:pPr>
              <a:buFontTx/>
              <a:buChar char="-"/>
            </a:pP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7B8B732-41D6-9E77-555F-579EDEDBCC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b="1" dirty="0"/>
              <a:t>Gaultier PATRICE</a:t>
            </a:r>
          </a:p>
          <a:p>
            <a:pPr marL="0" indent="0" algn="ctr">
              <a:buNone/>
            </a:pPr>
            <a:endParaRPr lang="fr-FR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sz="2400" dirty="0"/>
              <a:t>Affichage Questions Quiz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sz="2400" dirty="0"/>
              <a:t>Gestion du score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sz="2400" dirty="0"/>
              <a:t>Affichage Bonne/Mauvaise Réponse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sz="2400" dirty="0"/>
              <a:t>Effets Css Apparition Contenu</a:t>
            </a:r>
          </a:p>
          <a:p>
            <a:pPr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763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06BD2D6-C138-6923-D16F-4A52BA4AF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33AEAA5-2A83-C35F-D53D-CDDC4AF35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1636" y="0"/>
            <a:ext cx="1888434" cy="1199495"/>
          </a:xfrm>
        </p:spPr>
        <p:txBody>
          <a:bodyPr>
            <a:normAutofit/>
          </a:bodyPr>
          <a:lstStyle/>
          <a:p>
            <a:r>
              <a:rPr lang="fr-FR" dirty="0"/>
              <a:t>GUIDE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5612F6D-5BC9-CC45-110E-06067F1DC42A}"/>
              </a:ext>
            </a:extLst>
          </p:cNvPr>
          <p:cNvSpPr txBox="1"/>
          <p:nvPr/>
        </p:nvSpPr>
        <p:spPr>
          <a:xfrm>
            <a:off x="685799" y="2256184"/>
            <a:ext cx="335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HTML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AF05823-EFCF-6926-41FB-D1DD8D19195B}"/>
              </a:ext>
            </a:extLst>
          </p:cNvPr>
          <p:cNvSpPr txBox="1"/>
          <p:nvPr/>
        </p:nvSpPr>
        <p:spPr>
          <a:xfrm>
            <a:off x="4333461" y="2842591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Structure CSS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E777071-878A-A2A5-E663-0B5B20613F29}"/>
              </a:ext>
            </a:extLst>
          </p:cNvPr>
          <p:cNvSpPr txBox="1"/>
          <p:nvPr/>
        </p:nvSpPr>
        <p:spPr>
          <a:xfrm>
            <a:off x="7981122" y="3836504"/>
            <a:ext cx="220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Script.js</a:t>
            </a:r>
          </a:p>
        </p:txBody>
      </p:sp>
    </p:spTree>
    <p:extLst>
      <p:ext uri="{BB962C8B-B14F-4D97-AF65-F5344CB8AC3E}">
        <p14:creationId xmlns:p14="http://schemas.microsoft.com/office/powerpoint/2010/main" val="329137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29C2F16B-A988-B228-98CD-B12A5C753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8" y="-2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3A8030-C1B8-0F53-22D0-78ECB0655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087" y="-133479"/>
            <a:ext cx="2769922" cy="1105866"/>
          </a:xfrm>
        </p:spPr>
        <p:txBody>
          <a:bodyPr>
            <a:normAutofit/>
          </a:bodyPr>
          <a:lstStyle/>
          <a:p>
            <a:r>
              <a:rPr lang="fr-FR" sz="6700" dirty="0"/>
              <a:t>HTML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DC47B8-51DE-B2F3-0B01-900C6C074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940" y="-2"/>
            <a:ext cx="3862031" cy="6858000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7C07ADE-0721-F157-953D-FA52C00638AD}"/>
              </a:ext>
            </a:extLst>
          </p:cNvPr>
          <p:cNvSpPr/>
          <p:nvPr/>
        </p:nvSpPr>
        <p:spPr>
          <a:xfrm>
            <a:off x="3462647" y="1857031"/>
            <a:ext cx="894522" cy="3975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FF43FEF-E766-0A8E-8619-22E75A3E1C05}"/>
              </a:ext>
            </a:extLst>
          </p:cNvPr>
          <p:cNvSpPr txBox="1"/>
          <p:nvPr/>
        </p:nvSpPr>
        <p:spPr>
          <a:xfrm>
            <a:off x="503841" y="1751558"/>
            <a:ext cx="245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Fonctionnalités : </a:t>
            </a:r>
            <a:r>
              <a:rPr lang="fr-FR" dirty="0" err="1"/>
              <a:t>timer</a:t>
            </a:r>
            <a:r>
              <a:rPr lang="fr-FR" dirty="0"/>
              <a:t>, bar </a:t>
            </a:r>
            <a:r>
              <a:rPr lang="fr-FR" dirty="0" err="1"/>
              <a:t>progress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FBCED57-F71C-46E0-6E14-24CF6EAF4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593" y="3302820"/>
            <a:ext cx="920576" cy="45114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2A856AD-2B40-9AE4-B9B5-0AFB1FBD4AF2}"/>
              </a:ext>
            </a:extLst>
          </p:cNvPr>
          <p:cNvSpPr txBox="1"/>
          <p:nvPr/>
        </p:nvSpPr>
        <p:spPr>
          <a:xfrm>
            <a:off x="1021602" y="3177061"/>
            <a:ext cx="1779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Boutons</a:t>
            </a:r>
          </a:p>
          <a:p>
            <a:endParaRPr lang="fr-FR" dirty="0"/>
          </a:p>
          <a:p>
            <a:r>
              <a:rPr lang="fr-FR" dirty="0"/>
              <a:t>Questions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F1881BD-7788-A42B-1AB7-B439A7F5C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634742" y="5383125"/>
            <a:ext cx="920576" cy="45114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D60C2B8-FF42-209B-59E4-70F683DCB55F}"/>
              </a:ext>
            </a:extLst>
          </p:cNvPr>
          <p:cNvSpPr txBox="1"/>
          <p:nvPr/>
        </p:nvSpPr>
        <p:spPr>
          <a:xfrm>
            <a:off x="10288468" y="5424031"/>
            <a:ext cx="146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Vrai , faux</a:t>
            </a:r>
          </a:p>
        </p:txBody>
      </p:sp>
    </p:spTree>
    <p:extLst>
      <p:ext uri="{BB962C8B-B14F-4D97-AF65-F5344CB8AC3E}">
        <p14:creationId xmlns:p14="http://schemas.microsoft.com/office/powerpoint/2010/main" val="2739800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FE0A860-EE78-1059-9E94-0D98CB857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43" r="12192" b="2"/>
          <a:stretch>
            <a:fillRect/>
          </a:stretch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38515D6-19C6-2EB3-1FF0-78EE6E163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61" y="6069382"/>
            <a:ext cx="9632202" cy="75221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z="6000" b="1" dirty="0"/>
              <a:t>Code walkthrough : Timer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D429E0-F3AA-3494-2C3D-F6F1CE25FB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27" r="17613" b="-2"/>
          <a:stretch>
            <a:fillRect/>
          </a:stretch>
        </p:blipFill>
        <p:spPr>
          <a:xfrm>
            <a:off x="-9" y="-142749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11B691F-1A57-EC64-CF57-F8C408EA8D8E}"/>
              </a:ext>
            </a:extLst>
          </p:cNvPr>
          <p:cNvCxnSpPr>
            <a:cxnSpLocks/>
          </p:cNvCxnSpPr>
          <p:nvPr/>
        </p:nvCxnSpPr>
        <p:spPr>
          <a:xfrm flipH="1" flipV="1">
            <a:off x="5486390" y="1536235"/>
            <a:ext cx="2077279" cy="132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273FAF2-4484-B72E-C4C7-EC24F15D6FC5}"/>
              </a:ext>
            </a:extLst>
          </p:cNvPr>
          <p:cNvCxnSpPr>
            <a:cxnSpLocks/>
          </p:cNvCxnSpPr>
          <p:nvPr/>
        </p:nvCxnSpPr>
        <p:spPr>
          <a:xfrm flipH="1" flipV="1">
            <a:off x="5337313" y="578037"/>
            <a:ext cx="2017644" cy="8531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27377447-2240-FA40-1C8E-A86266314E45}"/>
              </a:ext>
            </a:extLst>
          </p:cNvPr>
          <p:cNvSpPr txBox="1"/>
          <p:nvPr/>
        </p:nvSpPr>
        <p:spPr>
          <a:xfrm>
            <a:off x="2417573" y="41036"/>
            <a:ext cx="273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 me permet de créer mon </a:t>
            </a:r>
            <a:r>
              <a:rPr lang="fr-FR" dirty="0" err="1"/>
              <a:t>timer</a:t>
            </a:r>
            <a:r>
              <a:rPr lang="fr-FR" dirty="0"/>
              <a:t>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424AFA6-A33A-B6A5-9EF1-9CF1B0169959}"/>
              </a:ext>
            </a:extLst>
          </p:cNvPr>
          <p:cNvSpPr txBox="1"/>
          <p:nvPr/>
        </p:nvSpPr>
        <p:spPr>
          <a:xfrm>
            <a:off x="2082016" y="1156694"/>
            <a:ext cx="340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 lui donne des directives : enlève une seconde 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996B719-F280-91A9-BC9B-DD4E8B9A493D}"/>
              </a:ext>
            </a:extLst>
          </p:cNvPr>
          <p:cNvCxnSpPr>
            <a:cxnSpLocks/>
          </p:cNvCxnSpPr>
          <p:nvPr/>
        </p:nvCxnSpPr>
        <p:spPr>
          <a:xfrm flipH="1">
            <a:off x="5337313" y="2219017"/>
            <a:ext cx="2193824" cy="16266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67BE814-6782-799B-60E6-C08535AEE3E9}"/>
              </a:ext>
            </a:extLst>
          </p:cNvPr>
          <p:cNvSpPr txBox="1"/>
          <p:nvPr/>
        </p:nvSpPr>
        <p:spPr>
          <a:xfrm>
            <a:off x="2098817" y="2036389"/>
            <a:ext cx="2872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 lui donne une condition : </a:t>
            </a:r>
          </a:p>
          <a:p>
            <a:r>
              <a:rPr lang="fr-FR" dirty="0"/>
              <a:t>S’il y a plus de temps arrête tout.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5A1CC96-100E-969F-B0FA-1A8DE3083BC0}"/>
              </a:ext>
            </a:extLst>
          </p:cNvPr>
          <p:cNvCxnSpPr>
            <a:cxnSpLocks/>
          </p:cNvCxnSpPr>
          <p:nvPr/>
        </p:nvCxnSpPr>
        <p:spPr>
          <a:xfrm flipH="1" flipV="1">
            <a:off x="5337313" y="3615772"/>
            <a:ext cx="2445026" cy="59841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EB78A1C-55CD-8E23-7A96-63F289998B45}"/>
              </a:ext>
            </a:extLst>
          </p:cNvPr>
          <p:cNvCxnSpPr>
            <a:cxnSpLocks/>
          </p:cNvCxnSpPr>
          <p:nvPr/>
        </p:nvCxnSpPr>
        <p:spPr>
          <a:xfrm flipH="1" flipV="1">
            <a:off x="5293956" y="4211666"/>
            <a:ext cx="1925476" cy="66420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7CC4D39E-9CCD-5EB4-B1B2-7B216ACEC92F}"/>
              </a:ext>
            </a:extLst>
          </p:cNvPr>
          <p:cNvCxnSpPr>
            <a:cxnSpLocks/>
          </p:cNvCxnSpPr>
          <p:nvPr/>
        </p:nvCxnSpPr>
        <p:spPr>
          <a:xfrm flipH="1" flipV="1">
            <a:off x="5150834" y="4873342"/>
            <a:ext cx="2462540" cy="737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A10C09B3-48EF-0F8A-CD6D-09C06E314049}"/>
              </a:ext>
            </a:extLst>
          </p:cNvPr>
          <p:cNvSpPr txBox="1"/>
          <p:nvPr/>
        </p:nvSpPr>
        <p:spPr>
          <a:xfrm>
            <a:off x="2178330" y="4504010"/>
            <a:ext cx="279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Toutes les millisecondes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EF34DCC-31BB-5341-F587-C57A5966827B}"/>
              </a:ext>
            </a:extLst>
          </p:cNvPr>
          <p:cNvSpPr txBox="1"/>
          <p:nvPr/>
        </p:nvSpPr>
        <p:spPr>
          <a:xfrm>
            <a:off x="1675130" y="3253337"/>
            <a:ext cx="347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Vérifie s’il y a une action a la fin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AACC9B9-0F68-C9EB-10E9-11F6FA9E155B}"/>
              </a:ext>
            </a:extLst>
          </p:cNvPr>
          <p:cNvSpPr txBox="1"/>
          <p:nvPr/>
        </p:nvSpPr>
        <p:spPr>
          <a:xfrm>
            <a:off x="2361880" y="3916449"/>
            <a:ext cx="2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Mettre à jour l’affichage</a:t>
            </a:r>
          </a:p>
        </p:txBody>
      </p:sp>
    </p:spTree>
    <p:extLst>
      <p:ext uri="{BB962C8B-B14F-4D97-AF65-F5344CB8AC3E}">
        <p14:creationId xmlns:p14="http://schemas.microsoft.com/office/powerpoint/2010/main" val="425724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A2185747-7AFB-DC07-04AD-809B00EBF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81F9DB0-E36B-49FD-1284-7B1889DDA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4609"/>
          </a:xfrm>
        </p:spPr>
        <p:txBody>
          <a:bodyPr>
            <a:normAutofit/>
          </a:bodyPr>
          <a:lstStyle/>
          <a:p>
            <a:r>
              <a:rPr lang="fr-FR" b="1" dirty="0"/>
              <a:t>Code walkthrough : Answers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F00766-E05A-807F-EDCE-CF92F053F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249C285-6C29-117D-6F17-9BF162DF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90880"/>
            <a:ext cx="5731216" cy="286216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BA7D560-4501-0631-81BF-20E17D8E648D}"/>
              </a:ext>
            </a:extLst>
          </p:cNvPr>
          <p:cNvSpPr txBox="1"/>
          <p:nvPr/>
        </p:nvSpPr>
        <p:spPr>
          <a:xfrm>
            <a:off x="6569417" y="681037"/>
            <a:ext cx="4784382" cy="3416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 dirty="0"/>
              <a:t>L-1:</a:t>
            </a:r>
            <a:r>
              <a:rPr lang="fr-FR" sz="1600" dirty="0"/>
              <a:t> «forEach» pour itérer dans le tableau les réponses et remplir chaque bouton avec la réponse correspondante</a:t>
            </a:r>
          </a:p>
          <a:p>
            <a:r>
              <a:rPr lang="fr-FR" sz="1600" b="1" u="sng" dirty="0"/>
              <a:t>L-3:</a:t>
            </a:r>
            <a:r>
              <a:rPr lang="fr-FR" sz="1600" dirty="0"/>
              <a:t> Applique le style au bouton cliqué par l'utilisateur</a:t>
            </a:r>
          </a:p>
          <a:p>
            <a:r>
              <a:rPr lang="fr-FR" sz="1600" b="1" u="sng" dirty="0"/>
              <a:t>L-5:</a:t>
            </a:r>
            <a:r>
              <a:rPr lang="fr-FR" sz="1600" dirty="0"/>
              <a:t> On rend le clic impossible sur les 	boutons pour veiller à ce que 		l'utilisateur ne puisse pas appuyer sur 	plusieurs boutons</a:t>
            </a:r>
          </a:p>
          <a:p>
            <a:r>
              <a:rPr lang="fr-FR" sz="1600" b="1" u="sng" dirty="0"/>
              <a:t>L-7:</a:t>
            </a:r>
            <a:r>
              <a:rPr lang="fr-FR" sz="1600" dirty="0"/>
              <a:t> « i » est l'indice du bouton cliqué,</a:t>
            </a:r>
          </a:p>
          <a:p>
            <a:r>
              <a:rPr lang="fr-FR" sz="1600" b="1" u="sng" dirty="0"/>
              <a:t>L-8:</a:t>
            </a:r>
            <a:r>
              <a:rPr lang="fr-FR" sz="1600" dirty="0"/>
              <a:t> on stocke donc la réponse de l'utilisateur dans la variable « userAnswer »</a:t>
            </a:r>
          </a:p>
          <a:p>
            <a:endParaRPr lang="fr-FR" sz="1600" dirty="0"/>
          </a:p>
          <a:p>
            <a:endParaRPr lang="fr-FR" sz="16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69357C-26C1-5E05-BD25-920341FDB10E}"/>
              </a:ext>
            </a:extLst>
          </p:cNvPr>
          <p:cNvSpPr txBox="1"/>
          <p:nvPr/>
        </p:nvSpPr>
        <p:spPr>
          <a:xfrm>
            <a:off x="838199" y="3553041"/>
            <a:ext cx="5110787" cy="389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 dirty="0"/>
              <a:t>L-2:</a:t>
            </a:r>
            <a:r>
              <a:rPr lang="fr-FR" sz="1600" dirty="0"/>
              <a:t> Applique la class « </a:t>
            </a:r>
            <a:r>
              <a:rPr lang="fr-FR" sz="1600" dirty="0" err="1"/>
              <a:t>selected-wrong</a:t>
            </a:r>
            <a:r>
              <a:rPr lang="fr-FR" sz="1600" dirty="0"/>
              <a:t> » au bouton si l'utilisateur a cliqué sur une mauvaise réponse</a:t>
            </a:r>
          </a:p>
          <a:p>
            <a:r>
              <a:rPr lang="fr-FR" sz="1600" b="1" u="sng" dirty="0"/>
              <a:t>L-3:</a:t>
            </a:r>
            <a:r>
              <a:rPr lang="fr-FR" sz="1600" dirty="0"/>
              <a:t> On cherche le numéro de la bonne réponse en comparant chaque réponse avec la clé </a:t>
            </a:r>
            <a:r>
              <a:rPr lang="fr-FR" sz="1600" dirty="0" err="1"/>
              <a:t>correctAnswer</a:t>
            </a:r>
            <a:r>
              <a:rPr lang="fr-FR" sz="1600" dirty="0"/>
              <a:t> de la question en cours. </a:t>
            </a:r>
          </a:p>
          <a:p>
            <a:r>
              <a:rPr lang="fr-FR" sz="1600" b="1" u="sng" dirty="0"/>
              <a:t>L-4:</a:t>
            </a:r>
            <a:r>
              <a:rPr lang="fr-FR" sz="1600" dirty="0"/>
              <a:t> Autre boucle forEach pour assigner la bonne classe a la bonne réponse dans les réponses restantes </a:t>
            </a:r>
          </a:p>
          <a:p>
            <a:r>
              <a:rPr lang="fr-FR" sz="1600" b="1" u="sng" dirty="0"/>
              <a:t>L-6+7:</a:t>
            </a:r>
            <a:r>
              <a:rPr lang="fr-FR" sz="1600" dirty="0"/>
              <a:t> Quand la bonne réponse est trouvé, on lui donne la classe « </a:t>
            </a:r>
            <a:r>
              <a:rPr lang="fr-FR" sz="1600" dirty="0" err="1"/>
              <a:t>selected</a:t>
            </a:r>
            <a:r>
              <a:rPr lang="fr-FR" sz="1600" dirty="0"/>
              <a:t> » pour indiquer que c'est la bonne réponse graphiquement</a:t>
            </a:r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7D1B79F-3737-A82E-FCD6-8290D5601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986" y="3368531"/>
            <a:ext cx="5404813" cy="280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993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</TotalTime>
  <Words>350</Words>
  <Application>Microsoft Office PowerPoint</Application>
  <PresentationFormat>Grand écran</PresentationFormat>
  <Paragraphs>69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Thème Office</vt:lpstr>
      <vt:lpstr>Présentation CODEQUIZ</vt:lpstr>
      <vt:lpstr>Présentation rapide du Projet</vt:lpstr>
      <vt:lpstr>Répartition des tâches</vt:lpstr>
      <vt:lpstr>GUIDE</vt:lpstr>
      <vt:lpstr>HTML</vt:lpstr>
      <vt:lpstr>Code walkthrough : Timer</vt:lpstr>
      <vt:lpstr>Code walkthrough :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Danielle Ebwea</dc:creator>
  <cp:lastModifiedBy>gaultier PATRICE</cp:lastModifiedBy>
  <cp:revision>3</cp:revision>
  <dcterms:created xsi:type="dcterms:W3CDTF">2025-11-03T11:02:14Z</dcterms:created>
  <dcterms:modified xsi:type="dcterms:W3CDTF">2025-11-04T14:32:59Z</dcterms:modified>
</cp:coreProperties>
</file>